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re Sugar" charset="1" panose="00000000000000000000"/>
      <p:regular r:id="rId16"/>
    </p:embeddedFont>
    <p:embeddedFont>
      <p:font typeface="More Sugar Thin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14.png" Type="http://schemas.openxmlformats.org/officeDocument/2006/relationships/image"/><Relationship Id="rId12" Target="../media/image115.svg" Type="http://schemas.openxmlformats.org/officeDocument/2006/relationships/image"/><Relationship Id="rId13" Target="../media/image116.png" Type="http://schemas.openxmlformats.org/officeDocument/2006/relationships/image"/><Relationship Id="rId14" Target="../media/image117.svg" Type="http://schemas.openxmlformats.org/officeDocument/2006/relationships/image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57.png" Type="http://schemas.openxmlformats.org/officeDocument/2006/relationships/image"/><Relationship Id="rId23" Target="../media/image58.svg" Type="http://schemas.openxmlformats.org/officeDocument/2006/relationships/image"/><Relationship Id="rId24" Target="../media/image35.png" Type="http://schemas.openxmlformats.org/officeDocument/2006/relationships/image"/><Relationship Id="rId25" Target="../media/image36.svg" Type="http://schemas.openxmlformats.org/officeDocument/2006/relationships/image"/><Relationship Id="rId26" Target="../media/image37.png" Type="http://schemas.openxmlformats.org/officeDocument/2006/relationships/image"/><Relationship Id="rId27" Target="../media/image38.sv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jpe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sv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jpe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80.png" Type="http://schemas.openxmlformats.org/officeDocument/2006/relationships/image"/><Relationship Id="rId14" Target="../media/image81.svg" Type="http://schemas.openxmlformats.org/officeDocument/2006/relationships/image"/><Relationship Id="rId15" Target="../media/image82.png" Type="http://schemas.openxmlformats.org/officeDocument/2006/relationships/image"/><Relationship Id="rId16" Target="../media/image83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89.png" Type="http://schemas.openxmlformats.org/officeDocument/2006/relationships/image"/><Relationship Id="rId12" Target="../media/image90.svg" Type="http://schemas.openxmlformats.org/officeDocument/2006/relationships/image"/><Relationship Id="rId13" Target="../media/image91.jpeg" Type="http://schemas.openxmlformats.org/officeDocument/2006/relationships/image"/><Relationship Id="rId14" Target="../media/image92.jpeg" Type="http://schemas.openxmlformats.org/officeDocument/2006/relationships/image"/><Relationship Id="rId15" Target="../media/image93.jpeg" Type="http://schemas.openxmlformats.org/officeDocument/2006/relationships/image"/><Relationship Id="rId16" Target="../media/image94.jpeg" Type="http://schemas.openxmlformats.org/officeDocument/2006/relationships/image"/><Relationship Id="rId17" Target="../media/image95.png" Type="http://schemas.openxmlformats.org/officeDocument/2006/relationships/image"/><Relationship Id="rId18" Target="../media/image96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jpe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07.png" Type="http://schemas.openxmlformats.org/officeDocument/2006/relationships/image"/><Relationship Id="rId15" Target="../media/image108.svg" Type="http://schemas.openxmlformats.org/officeDocument/2006/relationships/image"/><Relationship Id="rId16" Target="../media/image10.png" Type="http://schemas.openxmlformats.org/officeDocument/2006/relationships/image"/><Relationship Id="rId17" Target="../media/image11.svg" Type="http://schemas.openxmlformats.org/officeDocument/2006/relationships/image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76831">
            <a:off x="2978129" y="1722079"/>
            <a:ext cx="9977581" cy="11776114"/>
          </a:xfrm>
          <a:custGeom>
            <a:avLst/>
            <a:gdLst/>
            <a:ahLst/>
            <a:cxnLst/>
            <a:rect r="r" b="b" t="t" l="l"/>
            <a:pathLst>
              <a:path h="11776114" w="9977581">
                <a:moveTo>
                  <a:pt x="0" y="0"/>
                </a:moveTo>
                <a:lnTo>
                  <a:pt x="9977581" y="0"/>
                </a:lnTo>
                <a:lnTo>
                  <a:pt x="9977581" y="11776114"/>
                </a:lnTo>
                <a:lnTo>
                  <a:pt x="0" y="1177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906">
            <a:off x="2946887" y="1869636"/>
            <a:ext cx="11264028" cy="6920337"/>
          </a:xfrm>
          <a:custGeom>
            <a:avLst/>
            <a:gdLst/>
            <a:ahLst/>
            <a:cxnLst/>
            <a:rect r="r" b="b" t="t" l="l"/>
            <a:pathLst>
              <a:path h="6920337" w="11264028">
                <a:moveTo>
                  <a:pt x="0" y="0"/>
                </a:moveTo>
                <a:lnTo>
                  <a:pt x="11264028" y="0"/>
                </a:lnTo>
                <a:lnTo>
                  <a:pt x="11264028" y="6920338"/>
                </a:lnTo>
                <a:lnTo>
                  <a:pt x="0" y="6920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4460" y="7570795"/>
            <a:ext cx="6240982" cy="1638258"/>
          </a:xfrm>
          <a:custGeom>
            <a:avLst/>
            <a:gdLst/>
            <a:ahLst/>
            <a:cxnLst/>
            <a:rect r="r" b="b" t="t" l="l"/>
            <a:pathLst>
              <a:path h="1638258" w="6240982">
                <a:moveTo>
                  <a:pt x="0" y="0"/>
                </a:moveTo>
                <a:lnTo>
                  <a:pt x="6240982" y="0"/>
                </a:lnTo>
                <a:lnTo>
                  <a:pt x="6240982" y="1638258"/>
                </a:lnTo>
                <a:lnTo>
                  <a:pt x="0" y="1638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89700">
            <a:off x="1501058" y="3445837"/>
            <a:ext cx="1071400" cy="1445397"/>
          </a:xfrm>
          <a:custGeom>
            <a:avLst/>
            <a:gdLst/>
            <a:ahLst/>
            <a:cxnLst/>
            <a:rect r="r" b="b" t="t" l="l"/>
            <a:pathLst>
              <a:path h="1445397" w="1071400">
                <a:moveTo>
                  <a:pt x="0" y="0"/>
                </a:moveTo>
                <a:lnTo>
                  <a:pt x="1071400" y="0"/>
                </a:lnTo>
                <a:lnTo>
                  <a:pt x="1071400" y="1445397"/>
                </a:lnTo>
                <a:lnTo>
                  <a:pt x="0" y="1445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65579" y="2463088"/>
            <a:ext cx="3569921" cy="3257553"/>
          </a:xfrm>
          <a:custGeom>
            <a:avLst/>
            <a:gdLst/>
            <a:ahLst/>
            <a:cxnLst/>
            <a:rect r="r" b="b" t="t" l="l"/>
            <a:pathLst>
              <a:path h="3257553" w="3569921">
                <a:moveTo>
                  <a:pt x="3569921" y="0"/>
                </a:moveTo>
                <a:lnTo>
                  <a:pt x="0" y="0"/>
                </a:lnTo>
                <a:lnTo>
                  <a:pt x="0" y="3257552"/>
                </a:lnTo>
                <a:lnTo>
                  <a:pt x="3569921" y="3257552"/>
                </a:lnTo>
                <a:lnTo>
                  <a:pt x="356992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69635">
            <a:off x="1931064" y="7352279"/>
            <a:ext cx="1823830" cy="636061"/>
          </a:xfrm>
          <a:custGeom>
            <a:avLst/>
            <a:gdLst/>
            <a:ahLst/>
            <a:cxnLst/>
            <a:rect r="r" b="b" t="t" l="l"/>
            <a:pathLst>
              <a:path h="636061" w="1823830">
                <a:moveTo>
                  <a:pt x="0" y="0"/>
                </a:moveTo>
                <a:lnTo>
                  <a:pt x="1823830" y="0"/>
                </a:lnTo>
                <a:lnTo>
                  <a:pt x="1823830" y="636061"/>
                </a:lnTo>
                <a:lnTo>
                  <a:pt x="0" y="636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396336">
            <a:off x="13083583" y="1256279"/>
            <a:ext cx="1823830" cy="636061"/>
          </a:xfrm>
          <a:custGeom>
            <a:avLst/>
            <a:gdLst/>
            <a:ahLst/>
            <a:cxnLst/>
            <a:rect r="r" b="b" t="t" l="l"/>
            <a:pathLst>
              <a:path h="636061" w="1823830">
                <a:moveTo>
                  <a:pt x="0" y="0"/>
                </a:moveTo>
                <a:lnTo>
                  <a:pt x="1823830" y="0"/>
                </a:lnTo>
                <a:lnTo>
                  <a:pt x="1823830" y="636061"/>
                </a:lnTo>
                <a:lnTo>
                  <a:pt x="0" y="636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688661">
            <a:off x="2668919" y="1509995"/>
            <a:ext cx="7726839" cy="194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HOW TO MAKE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7385" y="7919743"/>
            <a:ext cx="5063855" cy="70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B51A18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Pizza &amp; Pizza Dough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80908" y="3211023"/>
            <a:ext cx="2739264" cy="128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Simple Recipes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364012" y="5329805"/>
            <a:ext cx="3633791" cy="5301286"/>
          </a:xfrm>
          <a:custGeom>
            <a:avLst/>
            <a:gdLst/>
            <a:ahLst/>
            <a:cxnLst/>
            <a:rect r="r" b="b" t="t" l="l"/>
            <a:pathLst>
              <a:path h="5301286" w="3633791">
                <a:moveTo>
                  <a:pt x="0" y="0"/>
                </a:moveTo>
                <a:lnTo>
                  <a:pt x="3633791" y="0"/>
                </a:lnTo>
                <a:lnTo>
                  <a:pt x="3633791" y="5301286"/>
                </a:lnTo>
                <a:lnTo>
                  <a:pt x="0" y="5301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8254" y="2831617"/>
            <a:ext cx="8886384" cy="5287398"/>
          </a:xfrm>
          <a:custGeom>
            <a:avLst/>
            <a:gdLst/>
            <a:ahLst/>
            <a:cxnLst/>
            <a:rect r="r" b="b" t="t" l="l"/>
            <a:pathLst>
              <a:path h="5287398" w="8886384">
                <a:moveTo>
                  <a:pt x="0" y="0"/>
                </a:moveTo>
                <a:lnTo>
                  <a:pt x="8886384" y="0"/>
                </a:lnTo>
                <a:lnTo>
                  <a:pt x="8886384" y="5287398"/>
                </a:lnTo>
                <a:lnTo>
                  <a:pt x="0" y="528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6634" y="3140245"/>
            <a:ext cx="8460099" cy="5033759"/>
          </a:xfrm>
          <a:custGeom>
            <a:avLst/>
            <a:gdLst/>
            <a:ahLst/>
            <a:cxnLst/>
            <a:rect r="r" b="b" t="t" l="l"/>
            <a:pathLst>
              <a:path h="5033759" w="8460099">
                <a:moveTo>
                  <a:pt x="0" y="0"/>
                </a:moveTo>
                <a:lnTo>
                  <a:pt x="8460099" y="0"/>
                </a:lnTo>
                <a:lnTo>
                  <a:pt x="8460099" y="5033759"/>
                </a:lnTo>
                <a:lnTo>
                  <a:pt x="0" y="5033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89744" y="7422196"/>
            <a:ext cx="6302419" cy="1654385"/>
          </a:xfrm>
          <a:custGeom>
            <a:avLst/>
            <a:gdLst/>
            <a:ahLst/>
            <a:cxnLst/>
            <a:rect r="r" b="b" t="t" l="l"/>
            <a:pathLst>
              <a:path h="1654385" w="6302419">
                <a:moveTo>
                  <a:pt x="0" y="0"/>
                </a:moveTo>
                <a:lnTo>
                  <a:pt x="6302419" y="0"/>
                </a:lnTo>
                <a:lnTo>
                  <a:pt x="6302419" y="1654385"/>
                </a:lnTo>
                <a:lnTo>
                  <a:pt x="0" y="1654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282552" y="3653025"/>
            <a:ext cx="7204987" cy="4728272"/>
          </a:xfrm>
          <a:custGeom>
            <a:avLst/>
            <a:gdLst/>
            <a:ahLst/>
            <a:cxnLst/>
            <a:rect r="r" b="b" t="t" l="l"/>
            <a:pathLst>
              <a:path h="4728272" w="7204987">
                <a:moveTo>
                  <a:pt x="7204987" y="0"/>
                </a:moveTo>
                <a:lnTo>
                  <a:pt x="0" y="0"/>
                </a:lnTo>
                <a:lnTo>
                  <a:pt x="0" y="4728272"/>
                </a:lnTo>
                <a:lnTo>
                  <a:pt x="7204987" y="4728272"/>
                </a:lnTo>
                <a:lnTo>
                  <a:pt x="7204987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409" y="3960962"/>
            <a:ext cx="3319132" cy="3028708"/>
          </a:xfrm>
          <a:custGeom>
            <a:avLst/>
            <a:gdLst/>
            <a:ahLst/>
            <a:cxnLst/>
            <a:rect r="r" b="b" t="t" l="l"/>
            <a:pathLst>
              <a:path h="3028708" w="3319132">
                <a:moveTo>
                  <a:pt x="0" y="0"/>
                </a:moveTo>
                <a:lnTo>
                  <a:pt x="3319132" y="0"/>
                </a:lnTo>
                <a:lnTo>
                  <a:pt x="3319132" y="3028708"/>
                </a:lnTo>
                <a:lnTo>
                  <a:pt x="0" y="3028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236566" y="3653025"/>
            <a:ext cx="3319132" cy="3028708"/>
          </a:xfrm>
          <a:custGeom>
            <a:avLst/>
            <a:gdLst/>
            <a:ahLst/>
            <a:cxnLst/>
            <a:rect r="r" b="b" t="t" l="l"/>
            <a:pathLst>
              <a:path h="3028708" w="3319132">
                <a:moveTo>
                  <a:pt x="3319132" y="0"/>
                </a:moveTo>
                <a:lnTo>
                  <a:pt x="0" y="0"/>
                </a:lnTo>
                <a:lnTo>
                  <a:pt x="0" y="3028708"/>
                </a:lnTo>
                <a:lnTo>
                  <a:pt x="3319132" y="3028708"/>
                </a:lnTo>
                <a:lnTo>
                  <a:pt x="33191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66177" y="4262449"/>
            <a:ext cx="2059910" cy="12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41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So Yummy!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3724638" y="5954099"/>
            <a:ext cx="2764260" cy="4484788"/>
          </a:xfrm>
          <a:custGeom>
            <a:avLst/>
            <a:gdLst/>
            <a:ahLst/>
            <a:cxnLst/>
            <a:rect r="r" b="b" t="t" l="l"/>
            <a:pathLst>
              <a:path h="4484788" w="2764260">
                <a:moveTo>
                  <a:pt x="2764260" y="0"/>
                </a:moveTo>
                <a:lnTo>
                  <a:pt x="0" y="0"/>
                </a:lnTo>
                <a:lnTo>
                  <a:pt x="0" y="4484788"/>
                </a:lnTo>
                <a:lnTo>
                  <a:pt x="2764260" y="4484788"/>
                </a:lnTo>
                <a:lnTo>
                  <a:pt x="276426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59975" y="5827832"/>
            <a:ext cx="2922163" cy="4737322"/>
          </a:xfrm>
          <a:custGeom>
            <a:avLst/>
            <a:gdLst/>
            <a:ahLst/>
            <a:cxnLst/>
            <a:rect r="r" b="b" t="t" l="l"/>
            <a:pathLst>
              <a:path h="4737322" w="2922163">
                <a:moveTo>
                  <a:pt x="0" y="0"/>
                </a:moveTo>
                <a:lnTo>
                  <a:pt x="2922162" y="0"/>
                </a:lnTo>
                <a:lnTo>
                  <a:pt x="2922162" y="4737322"/>
                </a:lnTo>
                <a:lnTo>
                  <a:pt x="0" y="4737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5566" y="819150"/>
            <a:ext cx="9776868" cy="247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7"/>
              </a:lnSpc>
              <a:spcBef>
                <a:spcPct val="0"/>
              </a:spcBef>
            </a:pPr>
            <a:r>
              <a:rPr lang="en-US" sz="10098">
                <a:solidFill>
                  <a:srgbClr val="FFDE59"/>
                </a:solidFill>
                <a:latin typeface="More Sugar"/>
                <a:ea typeface="More Sugar"/>
                <a:cs typeface="More Sugar"/>
                <a:sym typeface="More Sugar"/>
              </a:rPr>
              <a:t>THANK YOU 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1946" y="7703502"/>
            <a:ext cx="5336149" cy="87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9"/>
              </a:lnSpc>
              <a:spcBef>
                <a:spcPct val="0"/>
              </a:spcBef>
            </a:pPr>
            <a:r>
              <a:rPr lang="en-US" sz="506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Pizza Recipes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020" y="4570387"/>
            <a:ext cx="2059910" cy="12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41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Try at home!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051303"/>
            <a:ext cx="18288000" cy="2311897"/>
            <a:chOff x="0" y="0"/>
            <a:chExt cx="6186311" cy="78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82049"/>
            </a:xfrm>
            <a:custGeom>
              <a:avLst/>
              <a:gdLst/>
              <a:ahLst/>
              <a:cxnLst/>
              <a:rect r="r" b="b" t="t" l="l"/>
              <a:pathLst>
                <a:path h="78204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82049"/>
                  </a:lnTo>
                  <a:lnTo>
                    <a:pt x="0" y="782049"/>
                  </a:lnTo>
                  <a:close/>
                </a:path>
              </a:pathLst>
            </a:custGeom>
            <a:solidFill>
              <a:srgbClr val="B51A1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935878" y="8668257"/>
            <a:ext cx="1002167" cy="1002167"/>
          </a:xfrm>
          <a:custGeom>
            <a:avLst/>
            <a:gdLst/>
            <a:ahLst/>
            <a:cxnLst/>
            <a:rect r="r" b="b" t="t" l="l"/>
            <a:pathLst>
              <a:path h="1002167" w="1002167">
                <a:moveTo>
                  <a:pt x="0" y="0"/>
                </a:moveTo>
                <a:lnTo>
                  <a:pt x="1002167" y="0"/>
                </a:lnTo>
                <a:lnTo>
                  <a:pt x="1002167" y="1002167"/>
                </a:lnTo>
                <a:lnTo>
                  <a:pt x="0" y="100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3572" y="8554297"/>
            <a:ext cx="1168129" cy="1178440"/>
          </a:xfrm>
          <a:custGeom>
            <a:avLst/>
            <a:gdLst/>
            <a:ahLst/>
            <a:cxnLst/>
            <a:rect r="r" b="b" t="t" l="l"/>
            <a:pathLst>
              <a:path h="1178440" w="1168129">
                <a:moveTo>
                  <a:pt x="0" y="0"/>
                </a:moveTo>
                <a:lnTo>
                  <a:pt x="1168129" y="0"/>
                </a:lnTo>
                <a:lnTo>
                  <a:pt x="1168129" y="1178440"/>
                </a:lnTo>
                <a:lnTo>
                  <a:pt x="0" y="117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3128" y="8572486"/>
            <a:ext cx="1002167" cy="1160251"/>
          </a:xfrm>
          <a:custGeom>
            <a:avLst/>
            <a:gdLst/>
            <a:ahLst/>
            <a:cxnLst/>
            <a:rect r="r" b="b" t="t" l="l"/>
            <a:pathLst>
              <a:path h="1160251" w="1002167">
                <a:moveTo>
                  <a:pt x="0" y="0"/>
                </a:moveTo>
                <a:lnTo>
                  <a:pt x="1002167" y="0"/>
                </a:lnTo>
                <a:lnTo>
                  <a:pt x="1002167" y="1160251"/>
                </a:lnTo>
                <a:lnTo>
                  <a:pt x="0" y="1160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9258" y="2361814"/>
            <a:ext cx="9214198" cy="48179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21114" y="1828221"/>
            <a:ext cx="8377627" cy="4984688"/>
          </a:xfrm>
          <a:custGeom>
            <a:avLst/>
            <a:gdLst/>
            <a:ahLst/>
            <a:cxnLst/>
            <a:rect r="r" b="b" t="t" l="l"/>
            <a:pathLst>
              <a:path h="4984688" w="8377627">
                <a:moveTo>
                  <a:pt x="0" y="0"/>
                </a:moveTo>
                <a:lnTo>
                  <a:pt x="8377628" y="0"/>
                </a:lnTo>
                <a:lnTo>
                  <a:pt x="8377628" y="4984689"/>
                </a:lnTo>
                <a:lnTo>
                  <a:pt x="0" y="4984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1545" y="3672522"/>
            <a:ext cx="6428892" cy="267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9"/>
              </a:lnSpc>
            </a:pPr>
            <a:r>
              <a:rPr lang="en-US" sz="4599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The pizza dough recipe makes enough dough for two 10-12 inch pizzas.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693659">
            <a:off x="3255120" y="1569153"/>
            <a:ext cx="3295015" cy="1931703"/>
          </a:xfrm>
          <a:custGeom>
            <a:avLst/>
            <a:gdLst/>
            <a:ahLst/>
            <a:cxnLst/>
            <a:rect r="r" b="b" t="t" l="l"/>
            <a:pathLst>
              <a:path h="1931703" w="3295015">
                <a:moveTo>
                  <a:pt x="0" y="0"/>
                </a:moveTo>
                <a:lnTo>
                  <a:pt x="3295016" y="0"/>
                </a:lnTo>
                <a:lnTo>
                  <a:pt x="3295016" y="1931703"/>
                </a:lnTo>
                <a:lnTo>
                  <a:pt x="0" y="1931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07422" y="8551951"/>
            <a:ext cx="3516150" cy="5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PREP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7422" y="9129755"/>
            <a:ext cx="3516150" cy="5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 hrs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67865" y="8551951"/>
            <a:ext cx="3516150" cy="5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COOK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7865" y="9129755"/>
            <a:ext cx="3516150" cy="5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30 mins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0172" y="8551951"/>
            <a:ext cx="3516150" cy="5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295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TOTAL 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80172" y="9129755"/>
            <a:ext cx="3516150" cy="5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 hrs 30 mins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6366" y="2937484"/>
            <a:ext cx="4455855" cy="5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34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SERVINGS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6366" y="3564832"/>
            <a:ext cx="4455855" cy="6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1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4 to 6 servings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6366" y="4669764"/>
            <a:ext cx="4455855" cy="5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34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YIELD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6366" y="5297112"/>
            <a:ext cx="4455855" cy="6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1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 10-inch pizzas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2683" y="3234601"/>
            <a:ext cx="119205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"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08729" y="741680"/>
            <a:ext cx="4890012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PREPARATION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06114">
            <a:off x="9645629" y="-744557"/>
            <a:ext cx="9977581" cy="11776114"/>
          </a:xfrm>
          <a:custGeom>
            <a:avLst/>
            <a:gdLst/>
            <a:ahLst/>
            <a:cxnLst/>
            <a:rect r="r" b="b" t="t" l="l"/>
            <a:pathLst>
              <a:path h="11776114" w="9977581">
                <a:moveTo>
                  <a:pt x="0" y="0"/>
                </a:moveTo>
                <a:lnTo>
                  <a:pt x="9977581" y="0"/>
                </a:lnTo>
                <a:lnTo>
                  <a:pt x="9977581" y="11776114"/>
                </a:lnTo>
                <a:lnTo>
                  <a:pt x="0" y="1177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9266" y="2456562"/>
            <a:ext cx="6090318" cy="6701863"/>
          </a:xfrm>
          <a:custGeom>
            <a:avLst/>
            <a:gdLst/>
            <a:ahLst/>
            <a:cxnLst/>
            <a:rect r="r" b="b" t="t" l="l"/>
            <a:pathLst>
              <a:path h="6701863" w="6090318">
                <a:moveTo>
                  <a:pt x="0" y="0"/>
                </a:moveTo>
                <a:lnTo>
                  <a:pt x="6090318" y="0"/>
                </a:lnTo>
                <a:lnTo>
                  <a:pt x="6090318" y="6701864"/>
                </a:lnTo>
                <a:lnTo>
                  <a:pt x="0" y="670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6838" y="2456562"/>
            <a:ext cx="6364312" cy="1670632"/>
          </a:xfrm>
          <a:custGeom>
            <a:avLst/>
            <a:gdLst/>
            <a:ahLst/>
            <a:cxnLst/>
            <a:rect r="r" b="b" t="t" l="l"/>
            <a:pathLst>
              <a:path h="1670632" w="6364312">
                <a:moveTo>
                  <a:pt x="0" y="0"/>
                </a:moveTo>
                <a:lnTo>
                  <a:pt x="6364312" y="0"/>
                </a:lnTo>
                <a:lnTo>
                  <a:pt x="6364312" y="1670632"/>
                </a:lnTo>
                <a:lnTo>
                  <a:pt x="0" y="167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734664" y="-328596"/>
            <a:ext cx="10944236" cy="1094419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2728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22947" y="4272282"/>
            <a:ext cx="4719156" cy="404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2 1⁄2 </a:t>
            </a: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cups flour</a:t>
            </a:r>
          </a:p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teaspoon salt</a:t>
            </a:r>
          </a:p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teaspoon sugar</a:t>
            </a:r>
          </a:p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tablespoon fast rise yeast</a:t>
            </a:r>
          </a:p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cup warm water</a:t>
            </a:r>
          </a:p>
          <a:p>
            <a:pPr algn="l" marL="646189" indent="-323095" lvl="1">
              <a:lnSpc>
                <a:spcPts val="4609"/>
              </a:lnSpc>
              <a:buFont typeface="Arial"/>
              <a:buChar char="•"/>
            </a:pPr>
            <a:r>
              <a:rPr lang="en-US" sz="2993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tablespoon oil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0492" y="2814100"/>
            <a:ext cx="5163924" cy="71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sz="418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PIZZA DOUGH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5458" y="4994186"/>
            <a:ext cx="2785833" cy="4164240"/>
          </a:xfrm>
          <a:custGeom>
            <a:avLst/>
            <a:gdLst/>
            <a:ahLst/>
            <a:cxnLst/>
            <a:rect r="r" b="b" t="t" l="l"/>
            <a:pathLst>
              <a:path h="4164240" w="2785833">
                <a:moveTo>
                  <a:pt x="0" y="0"/>
                </a:moveTo>
                <a:lnTo>
                  <a:pt x="2785833" y="0"/>
                </a:lnTo>
                <a:lnTo>
                  <a:pt x="2785833" y="4164240"/>
                </a:lnTo>
                <a:lnTo>
                  <a:pt x="0" y="416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4819">
            <a:off x="5119954" y="1145691"/>
            <a:ext cx="872035" cy="864405"/>
          </a:xfrm>
          <a:custGeom>
            <a:avLst/>
            <a:gdLst/>
            <a:ahLst/>
            <a:cxnLst/>
            <a:rect r="r" b="b" t="t" l="l"/>
            <a:pathLst>
              <a:path h="864405" w="872035">
                <a:moveTo>
                  <a:pt x="0" y="0"/>
                </a:moveTo>
                <a:lnTo>
                  <a:pt x="872035" y="0"/>
                </a:lnTo>
                <a:lnTo>
                  <a:pt x="872035" y="864404"/>
                </a:lnTo>
                <a:lnTo>
                  <a:pt x="0" y="864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65846">
            <a:off x="861196" y="646720"/>
            <a:ext cx="4148940" cy="147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4"/>
              </a:lnSpc>
              <a:spcBef>
                <a:spcPct val="0"/>
              </a:spcBef>
            </a:pPr>
            <a:r>
              <a:rPr lang="en-US" sz="480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INGREDIENTS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3004911">
            <a:off x="593389" y="2327088"/>
            <a:ext cx="699408" cy="943552"/>
          </a:xfrm>
          <a:custGeom>
            <a:avLst/>
            <a:gdLst/>
            <a:ahLst/>
            <a:cxnLst/>
            <a:rect r="r" b="b" t="t" l="l"/>
            <a:pathLst>
              <a:path h="943552" w="699408">
                <a:moveTo>
                  <a:pt x="0" y="0"/>
                </a:moveTo>
                <a:lnTo>
                  <a:pt x="699408" y="0"/>
                </a:lnTo>
                <a:lnTo>
                  <a:pt x="699408" y="943552"/>
                </a:lnTo>
                <a:lnTo>
                  <a:pt x="0" y="94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2801" y="1337408"/>
            <a:ext cx="7338425" cy="8233857"/>
          </a:xfrm>
          <a:custGeom>
            <a:avLst/>
            <a:gdLst/>
            <a:ahLst/>
            <a:cxnLst/>
            <a:rect r="r" b="b" t="t" l="l"/>
            <a:pathLst>
              <a:path h="8233857" w="7338425">
                <a:moveTo>
                  <a:pt x="0" y="0"/>
                </a:moveTo>
                <a:lnTo>
                  <a:pt x="7338425" y="0"/>
                </a:lnTo>
                <a:lnTo>
                  <a:pt x="7338425" y="8233857"/>
                </a:lnTo>
                <a:lnTo>
                  <a:pt x="0" y="823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2991" y="2778669"/>
            <a:ext cx="1601616" cy="1595792"/>
          </a:xfrm>
          <a:custGeom>
            <a:avLst/>
            <a:gdLst/>
            <a:ahLst/>
            <a:cxnLst/>
            <a:rect r="r" b="b" t="t" l="l"/>
            <a:pathLst>
              <a:path h="1595792" w="1601616">
                <a:moveTo>
                  <a:pt x="0" y="0"/>
                </a:moveTo>
                <a:lnTo>
                  <a:pt x="1601616" y="0"/>
                </a:lnTo>
                <a:lnTo>
                  <a:pt x="1601616" y="1595791"/>
                </a:lnTo>
                <a:lnTo>
                  <a:pt x="0" y="1595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9900" y="2778669"/>
            <a:ext cx="1603811" cy="1595792"/>
          </a:xfrm>
          <a:custGeom>
            <a:avLst/>
            <a:gdLst/>
            <a:ahLst/>
            <a:cxnLst/>
            <a:rect r="r" b="b" t="t" l="l"/>
            <a:pathLst>
              <a:path h="1595792" w="1603811">
                <a:moveTo>
                  <a:pt x="0" y="0"/>
                </a:moveTo>
                <a:lnTo>
                  <a:pt x="1603811" y="0"/>
                </a:lnTo>
                <a:lnTo>
                  <a:pt x="1603811" y="1595791"/>
                </a:lnTo>
                <a:lnTo>
                  <a:pt x="0" y="159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3967" y="6189456"/>
            <a:ext cx="1630640" cy="1577273"/>
          </a:xfrm>
          <a:custGeom>
            <a:avLst/>
            <a:gdLst/>
            <a:ahLst/>
            <a:cxnLst/>
            <a:rect r="r" b="b" t="t" l="l"/>
            <a:pathLst>
              <a:path h="1577273" w="1630640">
                <a:moveTo>
                  <a:pt x="0" y="0"/>
                </a:moveTo>
                <a:lnTo>
                  <a:pt x="1630640" y="0"/>
                </a:lnTo>
                <a:lnTo>
                  <a:pt x="1630640" y="1577273"/>
                </a:lnTo>
                <a:lnTo>
                  <a:pt x="0" y="1577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6970" y="6159533"/>
            <a:ext cx="1586741" cy="1607196"/>
          </a:xfrm>
          <a:custGeom>
            <a:avLst/>
            <a:gdLst/>
            <a:ahLst/>
            <a:cxnLst/>
            <a:rect r="r" b="b" t="t" l="l"/>
            <a:pathLst>
              <a:path h="1607196" w="1586741">
                <a:moveTo>
                  <a:pt x="0" y="0"/>
                </a:moveTo>
                <a:lnTo>
                  <a:pt x="1586741" y="0"/>
                </a:lnTo>
                <a:lnTo>
                  <a:pt x="1586741" y="1607196"/>
                </a:lnTo>
                <a:lnTo>
                  <a:pt x="0" y="1607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44040" y="5961136"/>
            <a:ext cx="2825986" cy="4624340"/>
          </a:xfrm>
          <a:custGeom>
            <a:avLst/>
            <a:gdLst/>
            <a:ahLst/>
            <a:cxnLst/>
            <a:rect r="r" b="b" t="t" l="l"/>
            <a:pathLst>
              <a:path h="4624340" w="2825986">
                <a:moveTo>
                  <a:pt x="0" y="0"/>
                </a:moveTo>
                <a:lnTo>
                  <a:pt x="2825985" y="0"/>
                </a:lnTo>
                <a:lnTo>
                  <a:pt x="2825985" y="4624340"/>
                </a:lnTo>
                <a:lnTo>
                  <a:pt x="0" y="4624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85687" y="4706798"/>
            <a:ext cx="2321166" cy="9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1⁄2 cups pepperoni slices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57174" y="5160683"/>
            <a:ext cx="3241728" cy="4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1⁄8 teaspoon pepper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5687" y="8000636"/>
            <a:ext cx="2321166" cy="9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1⁄2 teaspoon garlic powder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6160" y="8000636"/>
            <a:ext cx="2163757" cy="9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1⁄4 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cup tomato sauce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57174" y="4663708"/>
            <a:ext cx="3241728" cy="4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1⁄2 teaspoon salt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558487" y="2957325"/>
            <a:ext cx="2740090" cy="2733240"/>
          </a:xfrm>
          <a:custGeom>
            <a:avLst/>
            <a:gdLst/>
            <a:ahLst/>
            <a:cxnLst/>
            <a:rect r="r" b="b" t="t" l="l"/>
            <a:pathLst>
              <a:path h="2733240" w="2740090">
                <a:moveTo>
                  <a:pt x="0" y="0"/>
                </a:moveTo>
                <a:lnTo>
                  <a:pt x="2740090" y="0"/>
                </a:lnTo>
                <a:lnTo>
                  <a:pt x="2740090" y="2733240"/>
                </a:lnTo>
                <a:lnTo>
                  <a:pt x="0" y="2733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36483" y="3900319"/>
            <a:ext cx="2584098" cy="59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344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YUMMY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04993" y="3044936"/>
            <a:ext cx="5375064" cy="5477772"/>
          </a:xfrm>
          <a:custGeom>
            <a:avLst/>
            <a:gdLst/>
            <a:ahLst/>
            <a:cxnLst/>
            <a:rect r="r" b="b" t="t" l="l"/>
            <a:pathLst>
              <a:path h="5477772" w="5375064">
                <a:moveTo>
                  <a:pt x="0" y="0"/>
                </a:moveTo>
                <a:lnTo>
                  <a:pt x="5375064" y="0"/>
                </a:lnTo>
                <a:lnTo>
                  <a:pt x="5375064" y="5477772"/>
                </a:lnTo>
                <a:lnTo>
                  <a:pt x="0" y="54777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4092" y="1952418"/>
            <a:ext cx="1972053" cy="1853730"/>
          </a:xfrm>
          <a:custGeom>
            <a:avLst/>
            <a:gdLst/>
            <a:ahLst/>
            <a:cxnLst/>
            <a:rect r="r" b="b" t="t" l="l"/>
            <a:pathLst>
              <a:path h="1853730" w="1972053">
                <a:moveTo>
                  <a:pt x="0" y="0"/>
                </a:moveTo>
                <a:lnTo>
                  <a:pt x="1972053" y="0"/>
                </a:lnTo>
                <a:lnTo>
                  <a:pt x="1972053" y="1853730"/>
                </a:lnTo>
                <a:lnTo>
                  <a:pt x="0" y="18537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6306" y="4166806"/>
            <a:ext cx="4120987" cy="277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cup shredded mozzarella cheese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 cup shredded monterrey jack cheese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3 tablespoons grated parmesan cheese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3594" y="7630810"/>
            <a:ext cx="2852551" cy="5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CHEESE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438027" y="743532"/>
            <a:ext cx="6364312" cy="1670632"/>
          </a:xfrm>
          <a:custGeom>
            <a:avLst/>
            <a:gdLst/>
            <a:ahLst/>
            <a:cxnLst/>
            <a:rect r="r" b="b" t="t" l="l"/>
            <a:pathLst>
              <a:path h="1670632" w="6364312">
                <a:moveTo>
                  <a:pt x="0" y="0"/>
                </a:moveTo>
                <a:lnTo>
                  <a:pt x="6364311" y="0"/>
                </a:lnTo>
                <a:lnTo>
                  <a:pt x="6364311" y="1670632"/>
                </a:lnTo>
                <a:lnTo>
                  <a:pt x="0" y="16706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91680" y="1101070"/>
            <a:ext cx="5163924" cy="71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  <a:spcBef>
                <a:spcPct val="0"/>
              </a:spcBef>
            </a:pPr>
            <a:r>
              <a:rPr lang="en-US" sz="418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PIZZA TOPPING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-503073">
            <a:off x="14259516" y="906611"/>
            <a:ext cx="1860785" cy="1400422"/>
          </a:xfrm>
          <a:custGeom>
            <a:avLst/>
            <a:gdLst/>
            <a:ahLst/>
            <a:cxnLst/>
            <a:rect r="r" b="b" t="t" l="l"/>
            <a:pathLst>
              <a:path h="1400422" w="1860785">
                <a:moveTo>
                  <a:pt x="1860785" y="0"/>
                </a:moveTo>
                <a:lnTo>
                  <a:pt x="0" y="0"/>
                </a:lnTo>
                <a:lnTo>
                  <a:pt x="0" y="1400422"/>
                </a:lnTo>
                <a:lnTo>
                  <a:pt x="1860785" y="1400422"/>
                </a:lnTo>
                <a:lnTo>
                  <a:pt x="186078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9026" t="-4108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070290">
            <a:off x="5085376" y="8482715"/>
            <a:ext cx="1860785" cy="1400422"/>
          </a:xfrm>
          <a:custGeom>
            <a:avLst/>
            <a:gdLst/>
            <a:ahLst/>
            <a:cxnLst/>
            <a:rect r="r" b="b" t="t" l="l"/>
            <a:pathLst>
              <a:path h="1400422" w="1860785">
                <a:moveTo>
                  <a:pt x="0" y="0"/>
                </a:moveTo>
                <a:lnTo>
                  <a:pt x="1860785" y="0"/>
                </a:lnTo>
                <a:lnTo>
                  <a:pt x="1860785" y="1400422"/>
                </a:lnTo>
                <a:lnTo>
                  <a:pt x="0" y="14004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9026" t="-41086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94819">
            <a:off x="5119954" y="1145691"/>
            <a:ext cx="872035" cy="864405"/>
          </a:xfrm>
          <a:custGeom>
            <a:avLst/>
            <a:gdLst/>
            <a:ahLst/>
            <a:cxnLst/>
            <a:rect r="r" b="b" t="t" l="l"/>
            <a:pathLst>
              <a:path h="864405" w="872035">
                <a:moveTo>
                  <a:pt x="0" y="0"/>
                </a:moveTo>
                <a:lnTo>
                  <a:pt x="872035" y="0"/>
                </a:lnTo>
                <a:lnTo>
                  <a:pt x="872035" y="864404"/>
                </a:lnTo>
                <a:lnTo>
                  <a:pt x="0" y="86440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-865846">
            <a:off x="861196" y="646720"/>
            <a:ext cx="4148940" cy="147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4"/>
              </a:lnSpc>
              <a:spcBef>
                <a:spcPct val="0"/>
              </a:spcBef>
            </a:pPr>
            <a:r>
              <a:rPr lang="en-US" sz="480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INGREDIENTS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3004911">
            <a:off x="593389" y="2327088"/>
            <a:ext cx="699408" cy="943552"/>
          </a:xfrm>
          <a:custGeom>
            <a:avLst/>
            <a:gdLst/>
            <a:ahLst/>
            <a:cxnLst/>
            <a:rect r="r" b="b" t="t" l="l"/>
            <a:pathLst>
              <a:path h="943552" w="699408">
                <a:moveTo>
                  <a:pt x="0" y="0"/>
                </a:moveTo>
                <a:lnTo>
                  <a:pt x="699408" y="0"/>
                </a:lnTo>
                <a:lnTo>
                  <a:pt x="699408" y="943552"/>
                </a:lnTo>
                <a:lnTo>
                  <a:pt x="0" y="94355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54">
            <a:off x="5172557" y="946811"/>
            <a:ext cx="913273" cy="905282"/>
          </a:xfrm>
          <a:custGeom>
            <a:avLst/>
            <a:gdLst/>
            <a:ahLst/>
            <a:cxnLst/>
            <a:rect r="r" b="b" t="t" l="l"/>
            <a:pathLst>
              <a:path h="905282" w="913273">
                <a:moveTo>
                  <a:pt x="0" y="0"/>
                </a:moveTo>
                <a:lnTo>
                  <a:pt x="913273" y="0"/>
                </a:lnTo>
                <a:lnTo>
                  <a:pt x="913273" y="905282"/>
                </a:lnTo>
                <a:lnTo>
                  <a:pt x="0" y="90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316220">
            <a:off x="1096593" y="986047"/>
            <a:ext cx="3723398" cy="135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2"/>
              </a:lnSpc>
              <a:spcBef>
                <a:spcPct val="0"/>
              </a:spcBef>
            </a:pPr>
            <a:r>
              <a:rPr lang="en-US" sz="503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DIRECTION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455285">
            <a:off x="640376" y="2804214"/>
            <a:ext cx="732483" cy="988172"/>
          </a:xfrm>
          <a:custGeom>
            <a:avLst/>
            <a:gdLst/>
            <a:ahLst/>
            <a:cxnLst/>
            <a:rect r="r" b="b" t="t" l="l"/>
            <a:pathLst>
              <a:path h="988172" w="732483">
                <a:moveTo>
                  <a:pt x="0" y="0"/>
                </a:moveTo>
                <a:lnTo>
                  <a:pt x="732482" y="0"/>
                </a:lnTo>
                <a:lnTo>
                  <a:pt x="732482" y="988172"/>
                </a:lnTo>
                <a:lnTo>
                  <a:pt x="0" y="98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7933" y="2223386"/>
            <a:ext cx="7263667" cy="7127473"/>
          </a:xfrm>
          <a:custGeom>
            <a:avLst/>
            <a:gdLst/>
            <a:ahLst/>
            <a:cxnLst/>
            <a:rect r="r" b="b" t="t" l="l"/>
            <a:pathLst>
              <a:path h="7127473" w="7263667">
                <a:moveTo>
                  <a:pt x="0" y="0"/>
                </a:moveTo>
                <a:lnTo>
                  <a:pt x="7263667" y="0"/>
                </a:lnTo>
                <a:lnTo>
                  <a:pt x="7263667" y="7127473"/>
                </a:lnTo>
                <a:lnTo>
                  <a:pt x="0" y="712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4764">
            <a:off x="10029450" y="1858180"/>
            <a:ext cx="5865731" cy="6190745"/>
          </a:xfrm>
          <a:custGeom>
            <a:avLst/>
            <a:gdLst/>
            <a:ahLst/>
            <a:cxnLst/>
            <a:rect r="r" b="b" t="t" l="l"/>
            <a:pathLst>
              <a:path h="6190745" w="5865731">
                <a:moveTo>
                  <a:pt x="0" y="0"/>
                </a:moveTo>
                <a:lnTo>
                  <a:pt x="5865731" y="0"/>
                </a:lnTo>
                <a:lnTo>
                  <a:pt x="5865731" y="6190745"/>
                </a:lnTo>
                <a:lnTo>
                  <a:pt x="0" y="6190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274764">
            <a:off x="10552434" y="2526423"/>
            <a:ext cx="4630479" cy="4523303"/>
            <a:chOff x="0" y="0"/>
            <a:chExt cx="4828540" cy="4716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0" t="-26937" r="0" b="-2693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274764">
            <a:off x="10238003" y="1605769"/>
            <a:ext cx="5633299" cy="1478741"/>
          </a:xfrm>
          <a:custGeom>
            <a:avLst/>
            <a:gdLst/>
            <a:ahLst/>
            <a:cxnLst/>
            <a:rect r="r" b="b" t="t" l="l"/>
            <a:pathLst>
              <a:path h="1478741" w="5633299">
                <a:moveTo>
                  <a:pt x="0" y="0"/>
                </a:moveTo>
                <a:lnTo>
                  <a:pt x="5633299" y="0"/>
                </a:lnTo>
                <a:lnTo>
                  <a:pt x="5633299" y="1478741"/>
                </a:lnTo>
                <a:lnTo>
                  <a:pt x="0" y="14787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8518920" y="5061848"/>
            <a:ext cx="3248851" cy="4788207"/>
          </a:xfrm>
          <a:custGeom>
            <a:avLst/>
            <a:gdLst/>
            <a:ahLst/>
            <a:cxnLst/>
            <a:rect r="r" b="b" t="t" l="l"/>
            <a:pathLst>
              <a:path h="4788207" w="3248851">
                <a:moveTo>
                  <a:pt x="3248851" y="0"/>
                </a:moveTo>
                <a:lnTo>
                  <a:pt x="0" y="0"/>
                </a:lnTo>
                <a:lnTo>
                  <a:pt x="0" y="4788207"/>
                </a:lnTo>
                <a:lnTo>
                  <a:pt x="3248851" y="4788207"/>
                </a:lnTo>
                <a:lnTo>
                  <a:pt x="324885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5270" y="5932090"/>
            <a:ext cx="3261647" cy="2917691"/>
          </a:xfrm>
          <a:custGeom>
            <a:avLst/>
            <a:gdLst/>
            <a:ahLst/>
            <a:cxnLst/>
            <a:rect r="r" b="b" t="t" l="l"/>
            <a:pathLst>
              <a:path h="2917691" w="3261647">
                <a:moveTo>
                  <a:pt x="0" y="0"/>
                </a:moveTo>
                <a:lnTo>
                  <a:pt x="3261647" y="0"/>
                </a:lnTo>
                <a:lnTo>
                  <a:pt x="3261647" y="2917692"/>
                </a:lnTo>
                <a:lnTo>
                  <a:pt x="0" y="29176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134132">
            <a:off x="2839349" y="4106935"/>
            <a:ext cx="5449293" cy="463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In a large bowl, mix water, flour, and oil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Add to flour mixture, turn into the floured surface; knead for 2 minutes.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Place in a greased bowl; turning to grease top. Cover and let rise for 20 minutes.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Punch down; place on 12in, greased pizza pan. Pat into a circle.</a:t>
            </a:r>
          </a:p>
        </p:txBody>
      </p:sp>
      <p:sp>
        <p:nvSpPr>
          <p:cNvPr name="TextBox 13" id="13"/>
          <p:cNvSpPr txBox="true"/>
          <p:nvPr/>
        </p:nvSpPr>
        <p:spPr>
          <a:xfrm rot="274764">
            <a:off x="10736748" y="1928495"/>
            <a:ext cx="4570789" cy="6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642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PIZZA DOUGH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724590">
            <a:off x="16065820" y="1918651"/>
            <a:ext cx="1537395" cy="1157040"/>
          </a:xfrm>
          <a:custGeom>
            <a:avLst/>
            <a:gdLst/>
            <a:ahLst/>
            <a:cxnLst/>
            <a:rect r="r" b="b" t="t" l="l"/>
            <a:pathLst>
              <a:path h="1157040" w="1537395">
                <a:moveTo>
                  <a:pt x="1537395" y="0"/>
                </a:moveTo>
                <a:lnTo>
                  <a:pt x="0" y="0"/>
                </a:lnTo>
                <a:lnTo>
                  <a:pt x="0" y="1157040"/>
                </a:lnTo>
                <a:lnTo>
                  <a:pt x="1537395" y="1157040"/>
                </a:lnTo>
                <a:lnTo>
                  <a:pt x="153739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39026" t="-4108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1815">
            <a:off x="8591599" y="1344115"/>
            <a:ext cx="1397398" cy="1051678"/>
          </a:xfrm>
          <a:custGeom>
            <a:avLst/>
            <a:gdLst/>
            <a:ahLst/>
            <a:cxnLst/>
            <a:rect r="r" b="b" t="t" l="l"/>
            <a:pathLst>
              <a:path h="1051678" w="1397398">
                <a:moveTo>
                  <a:pt x="0" y="0"/>
                </a:moveTo>
                <a:lnTo>
                  <a:pt x="1397398" y="0"/>
                </a:lnTo>
                <a:lnTo>
                  <a:pt x="1397398" y="1051678"/>
                </a:lnTo>
                <a:lnTo>
                  <a:pt x="0" y="10516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39026" t="-41086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992604">
            <a:off x="-1634654" y="2556425"/>
            <a:ext cx="10659809" cy="7475191"/>
          </a:xfrm>
          <a:custGeom>
            <a:avLst/>
            <a:gdLst/>
            <a:ahLst/>
            <a:cxnLst/>
            <a:rect r="r" b="b" t="t" l="l"/>
            <a:pathLst>
              <a:path h="7475191" w="10659809">
                <a:moveTo>
                  <a:pt x="10659809" y="0"/>
                </a:moveTo>
                <a:lnTo>
                  <a:pt x="0" y="0"/>
                </a:lnTo>
                <a:lnTo>
                  <a:pt x="0" y="7475191"/>
                </a:lnTo>
                <a:lnTo>
                  <a:pt x="10659809" y="7475191"/>
                </a:lnTo>
                <a:lnTo>
                  <a:pt x="1065980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7232" y="1954141"/>
            <a:ext cx="8382518" cy="7366138"/>
          </a:xfrm>
          <a:custGeom>
            <a:avLst/>
            <a:gdLst/>
            <a:ahLst/>
            <a:cxnLst/>
            <a:rect r="r" b="b" t="t" l="l"/>
            <a:pathLst>
              <a:path h="7366138" w="8382518">
                <a:moveTo>
                  <a:pt x="0" y="0"/>
                </a:moveTo>
                <a:lnTo>
                  <a:pt x="8382518" y="0"/>
                </a:lnTo>
                <a:lnTo>
                  <a:pt x="8382518" y="7366138"/>
                </a:lnTo>
                <a:lnTo>
                  <a:pt x="0" y="7366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91624" y="3146595"/>
            <a:ext cx="5857185" cy="510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Mix tomato sauce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, 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garlic powder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, 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salt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, and 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pepper</a:t>
            </a: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Put a few pepperoni slices on top of the sauce.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Sprinkle with 1/2 the mozzarella; 1/2 the Monterey jack, and 1/2 the parmesan.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Put the rest of the pepperoni on.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Repeat the cheese layer.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Bake at 400* for 20 minutes or until light brown.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207">
            <a:off x="10630724" y="1211376"/>
            <a:ext cx="5378933" cy="1411970"/>
          </a:xfrm>
          <a:custGeom>
            <a:avLst/>
            <a:gdLst/>
            <a:ahLst/>
            <a:cxnLst/>
            <a:rect r="r" b="b" t="t" l="l"/>
            <a:pathLst>
              <a:path h="1411970" w="5378933">
                <a:moveTo>
                  <a:pt x="0" y="0"/>
                </a:moveTo>
                <a:lnTo>
                  <a:pt x="5378934" y="0"/>
                </a:lnTo>
                <a:lnTo>
                  <a:pt x="5378934" y="1411970"/>
                </a:lnTo>
                <a:lnTo>
                  <a:pt x="0" y="1411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4207">
            <a:off x="11098790" y="1509761"/>
            <a:ext cx="4364400" cy="5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9"/>
              </a:lnSpc>
              <a:spcBef>
                <a:spcPct val="0"/>
              </a:spcBef>
            </a:pPr>
            <a:r>
              <a:rPr lang="en-US" sz="347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PIZZA TOPPING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711268">
            <a:off x="1099021" y="8150433"/>
            <a:ext cx="2682937" cy="935674"/>
          </a:xfrm>
          <a:custGeom>
            <a:avLst/>
            <a:gdLst/>
            <a:ahLst/>
            <a:cxnLst/>
            <a:rect r="r" b="b" t="t" l="l"/>
            <a:pathLst>
              <a:path h="935674" w="2682937">
                <a:moveTo>
                  <a:pt x="0" y="0"/>
                </a:moveTo>
                <a:lnTo>
                  <a:pt x="2682937" y="0"/>
                </a:lnTo>
                <a:lnTo>
                  <a:pt x="2682937" y="935674"/>
                </a:lnTo>
                <a:lnTo>
                  <a:pt x="0" y="935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908953">
            <a:off x="6193960" y="3233307"/>
            <a:ext cx="2682937" cy="935674"/>
          </a:xfrm>
          <a:custGeom>
            <a:avLst/>
            <a:gdLst/>
            <a:ahLst/>
            <a:cxnLst/>
            <a:rect r="r" b="b" t="t" l="l"/>
            <a:pathLst>
              <a:path h="935674" w="2682937">
                <a:moveTo>
                  <a:pt x="0" y="0"/>
                </a:moveTo>
                <a:lnTo>
                  <a:pt x="2682937" y="0"/>
                </a:lnTo>
                <a:lnTo>
                  <a:pt x="2682937" y="935674"/>
                </a:lnTo>
                <a:lnTo>
                  <a:pt x="0" y="935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5554">
            <a:off x="5172557" y="1434685"/>
            <a:ext cx="913273" cy="905282"/>
          </a:xfrm>
          <a:custGeom>
            <a:avLst/>
            <a:gdLst/>
            <a:ahLst/>
            <a:cxnLst/>
            <a:rect r="r" b="b" t="t" l="l"/>
            <a:pathLst>
              <a:path h="905282" w="913273">
                <a:moveTo>
                  <a:pt x="0" y="0"/>
                </a:moveTo>
                <a:lnTo>
                  <a:pt x="913273" y="0"/>
                </a:lnTo>
                <a:lnTo>
                  <a:pt x="913273" y="905282"/>
                </a:lnTo>
                <a:lnTo>
                  <a:pt x="0" y="905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1316220">
            <a:off x="1096593" y="1473921"/>
            <a:ext cx="3723398" cy="135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2"/>
              </a:lnSpc>
              <a:spcBef>
                <a:spcPct val="0"/>
              </a:spcBef>
            </a:pPr>
            <a:r>
              <a:rPr lang="en-US" sz="503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DIRECTION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455285">
            <a:off x="640376" y="3292087"/>
            <a:ext cx="732483" cy="988172"/>
          </a:xfrm>
          <a:custGeom>
            <a:avLst/>
            <a:gdLst/>
            <a:ahLst/>
            <a:cxnLst/>
            <a:rect r="r" b="b" t="t" l="l"/>
            <a:pathLst>
              <a:path h="988172" w="732483">
                <a:moveTo>
                  <a:pt x="0" y="0"/>
                </a:moveTo>
                <a:lnTo>
                  <a:pt x="732482" y="0"/>
                </a:lnTo>
                <a:lnTo>
                  <a:pt x="732482" y="988173"/>
                </a:lnTo>
                <a:lnTo>
                  <a:pt x="0" y="988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7967">
            <a:off x="5663321" y="1366425"/>
            <a:ext cx="872035" cy="864405"/>
          </a:xfrm>
          <a:custGeom>
            <a:avLst/>
            <a:gdLst/>
            <a:ahLst/>
            <a:cxnLst/>
            <a:rect r="r" b="b" t="t" l="l"/>
            <a:pathLst>
              <a:path h="864405" w="872035">
                <a:moveTo>
                  <a:pt x="0" y="0"/>
                </a:moveTo>
                <a:lnTo>
                  <a:pt x="872035" y="0"/>
                </a:lnTo>
                <a:lnTo>
                  <a:pt x="872035" y="864404"/>
                </a:lnTo>
                <a:lnTo>
                  <a:pt x="0" y="86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448633">
            <a:off x="943407" y="1296997"/>
            <a:ext cx="4555479" cy="165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4"/>
              </a:lnSpc>
              <a:spcBef>
                <a:spcPct val="0"/>
              </a:spcBef>
            </a:pPr>
            <a:r>
              <a:rPr lang="en-US" sz="480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TESTIMONIALS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587698">
            <a:off x="1148674" y="3699891"/>
            <a:ext cx="699408" cy="943552"/>
          </a:xfrm>
          <a:custGeom>
            <a:avLst/>
            <a:gdLst/>
            <a:ahLst/>
            <a:cxnLst/>
            <a:rect r="r" b="b" t="t" l="l"/>
            <a:pathLst>
              <a:path h="943552" w="699408">
                <a:moveTo>
                  <a:pt x="0" y="0"/>
                </a:moveTo>
                <a:lnTo>
                  <a:pt x="699408" y="0"/>
                </a:lnTo>
                <a:lnTo>
                  <a:pt x="699408" y="943553"/>
                </a:lnTo>
                <a:lnTo>
                  <a:pt x="0" y="94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8230" y="2628891"/>
            <a:ext cx="6269113" cy="5524656"/>
          </a:xfrm>
          <a:custGeom>
            <a:avLst/>
            <a:gdLst/>
            <a:ahLst/>
            <a:cxnLst/>
            <a:rect r="r" b="b" t="t" l="l"/>
            <a:pathLst>
              <a:path h="5524656" w="6269113">
                <a:moveTo>
                  <a:pt x="0" y="0"/>
                </a:moveTo>
                <a:lnTo>
                  <a:pt x="6269113" y="0"/>
                </a:lnTo>
                <a:lnTo>
                  <a:pt x="6269113" y="5524656"/>
                </a:lnTo>
                <a:lnTo>
                  <a:pt x="0" y="5524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6684">
            <a:off x="9410079" y="1103989"/>
            <a:ext cx="6424877" cy="8303557"/>
          </a:xfrm>
          <a:custGeom>
            <a:avLst/>
            <a:gdLst/>
            <a:ahLst/>
            <a:cxnLst/>
            <a:rect r="r" b="b" t="t" l="l"/>
            <a:pathLst>
              <a:path h="8303557" w="6424877">
                <a:moveTo>
                  <a:pt x="0" y="0"/>
                </a:moveTo>
                <a:lnTo>
                  <a:pt x="6424878" y="0"/>
                </a:lnTo>
                <a:lnTo>
                  <a:pt x="6424878" y="8303557"/>
                </a:lnTo>
                <a:lnTo>
                  <a:pt x="0" y="83035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46684">
            <a:off x="10431937" y="2104689"/>
            <a:ext cx="4210121" cy="4112675"/>
            <a:chOff x="0" y="0"/>
            <a:chExt cx="4828540" cy="4716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0" t="-8695" r="0" b="-869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154968" y="1425553"/>
            <a:ext cx="1361706" cy="1245961"/>
          </a:xfrm>
          <a:custGeom>
            <a:avLst/>
            <a:gdLst/>
            <a:ahLst/>
            <a:cxnLst/>
            <a:rect r="r" b="b" t="t" l="l"/>
            <a:pathLst>
              <a:path h="1245961" w="1361706">
                <a:moveTo>
                  <a:pt x="0" y="0"/>
                </a:moveTo>
                <a:lnTo>
                  <a:pt x="1361706" y="0"/>
                </a:lnTo>
                <a:lnTo>
                  <a:pt x="1361706" y="1245961"/>
                </a:lnTo>
                <a:lnTo>
                  <a:pt x="0" y="1245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01065" y="4151838"/>
            <a:ext cx="4392364" cy="301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599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So good! The crust is perfect! The only thing I did differently was to put a bit of olive oil in my pizza pan before putting the dough on it.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85850" y="5610294"/>
            <a:ext cx="2884035" cy="3831447"/>
          </a:xfrm>
          <a:custGeom>
            <a:avLst/>
            <a:gdLst/>
            <a:ahLst/>
            <a:cxnLst/>
            <a:rect r="r" b="b" t="t" l="l"/>
            <a:pathLst>
              <a:path h="3831447" w="2884035">
                <a:moveTo>
                  <a:pt x="0" y="0"/>
                </a:moveTo>
                <a:lnTo>
                  <a:pt x="2884035" y="0"/>
                </a:lnTo>
                <a:lnTo>
                  <a:pt x="2884035" y="3831447"/>
                </a:lnTo>
                <a:lnTo>
                  <a:pt x="0" y="38314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146684">
            <a:off x="10437763" y="7195715"/>
            <a:ext cx="5097214" cy="183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this is great! I made this pizza and added mushrooms instead of pepperoni and it was really good 10/10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621127">
            <a:off x="8224173" y="441571"/>
            <a:ext cx="1146339" cy="1967964"/>
          </a:xfrm>
          <a:custGeom>
            <a:avLst/>
            <a:gdLst/>
            <a:ahLst/>
            <a:cxnLst/>
            <a:rect r="r" b="b" t="t" l="l"/>
            <a:pathLst>
              <a:path h="1967964" w="1146339">
                <a:moveTo>
                  <a:pt x="0" y="0"/>
                </a:moveTo>
                <a:lnTo>
                  <a:pt x="1146339" y="0"/>
                </a:lnTo>
                <a:lnTo>
                  <a:pt x="1146339" y="1967964"/>
                </a:lnTo>
                <a:lnTo>
                  <a:pt x="0" y="19679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534355">
            <a:off x="16204413" y="7848445"/>
            <a:ext cx="1146339" cy="1967964"/>
          </a:xfrm>
          <a:custGeom>
            <a:avLst/>
            <a:gdLst/>
            <a:ahLst/>
            <a:cxnLst/>
            <a:rect r="r" b="b" t="t" l="l"/>
            <a:pathLst>
              <a:path h="1967964" w="1146339">
                <a:moveTo>
                  <a:pt x="0" y="0"/>
                </a:moveTo>
                <a:lnTo>
                  <a:pt x="1146339" y="0"/>
                </a:lnTo>
                <a:lnTo>
                  <a:pt x="1146339" y="1967963"/>
                </a:lnTo>
                <a:lnTo>
                  <a:pt x="0" y="19679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4116">
            <a:off x="4348332" y="670370"/>
            <a:ext cx="872035" cy="864405"/>
          </a:xfrm>
          <a:custGeom>
            <a:avLst/>
            <a:gdLst/>
            <a:ahLst/>
            <a:cxnLst/>
            <a:rect r="r" b="b" t="t" l="l"/>
            <a:pathLst>
              <a:path h="864405" w="872035">
                <a:moveTo>
                  <a:pt x="0" y="0"/>
                </a:moveTo>
                <a:lnTo>
                  <a:pt x="872035" y="0"/>
                </a:lnTo>
                <a:lnTo>
                  <a:pt x="872035" y="864405"/>
                </a:lnTo>
                <a:lnTo>
                  <a:pt x="0" y="86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83847">
            <a:off x="820440" y="2766366"/>
            <a:ext cx="699408" cy="943552"/>
          </a:xfrm>
          <a:custGeom>
            <a:avLst/>
            <a:gdLst/>
            <a:ahLst/>
            <a:cxnLst/>
            <a:rect r="r" b="b" t="t" l="l"/>
            <a:pathLst>
              <a:path h="943552" w="699408">
                <a:moveTo>
                  <a:pt x="0" y="0"/>
                </a:moveTo>
                <a:lnTo>
                  <a:pt x="699409" y="0"/>
                </a:lnTo>
                <a:lnTo>
                  <a:pt x="699409" y="943552"/>
                </a:lnTo>
                <a:lnTo>
                  <a:pt x="0" y="943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97517" y="1973640"/>
            <a:ext cx="6676695" cy="6676695"/>
          </a:xfrm>
          <a:custGeom>
            <a:avLst/>
            <a:gdLst/>
            <a:ahLst/>
            <a:cxnLst/>
            <a:rect r="r" b="b" t="t" l="l"/>
            <a:pathLst>
              <a:path h="6676695" w="6676695">
                <a:moveTo>
                  <a:pt x="6676694" y="0"/>
                </a:moveTo>
                <a:lnTo>
                  <a:pt x="0" y="0"/>
                </a:lnTo>
                <a:lnTo>
                  <a:pt x="0" y="6676695"/>
                </a:lnTo>
                <a:lnTo>
                  <a:pt x="6676694" y="6676695"/>
                </a:lnTo>
                <a:lnTo>
                  <a:pt x="66766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051916" y="2160546"/>
            <a:ext cx="6167895" cy="6167895"/>
            <a:chOff x="0" y="0"/>
            <a:chExt cx="12700000" cy="1270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8"/>
              <a:stretch>
                <a:fillRect l="0" t="-78492" r="0" b="-1052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32776" y="0"/>
            <a:ext cx="9155224" cy="10254710"/>
          </a:xfrm>
          <a:custGeom>
            <a:avLst/>
            <a:gdLst/>
            <a:ahLst/>
            <a:cxnLst/>
            <a:rect r="r" b="b" t="t" l="l"/>
            <a:pathLst>
              <a:path h="10254710" w="9155224">
                <a:moveTo>
                  <a:pt x="0" y="0"/>
                </a:moveTo>
                <a:lnTo>
                  <a:pt x="9155224" y="0"/>
                </a:lnTo>
                <a:lnTo>
                  <a:pt x="9155224" y="10254710"/>
                </a:lnTo>
                <a:lnTo>
                  <a:pt x="0" y="10254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96" t="-7345" r="-18627" b="-12484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26417" y="6527196"/>
            <a:ext cx="2637210" cy="4834885"/>
          </a:xfrm>
          <a:custGeom>
            <a:avLst/>
            <a:gdLst/>
            <a:ahLst/>
            <a:cxnLst/>
            <a:rect r="r" b="b" t="t" l="l"/>
            <a:pathLst>
              <a:path h="4834885" w="2637210">
                <a:moveTo>
                  <a:pt x="2637210" y="0"/>
                </a:moveTo>
                <a:lnTo>
                  <a:pt x="0" y="0"/>
                </a:lnTo>
                <a:lnTo>
                  <a:pt x="0" y="4834886"/>
                </a:lnTo>
                <a:lnTo>
                  <a:pt x="2637210" y="4834886"/>
                </a:lnTo>
                <a:lnTo>
                  <a:pt x="26372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66976" y="792082"/>
            <a:ext cx="3575184" cy="3492433"/>
            <a:chOff x="0" y="0"/>
            <a:chExt cx="4828540" cy="4716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3"/>
              <a:stretch>
                <a:fillRect l="-10310" t="0" r="-36231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117164" y="792082"/>
            <a:ext cx="3575184" cy="3492433"/>
            <a:chOff x="0" y="0"/>
            <a:chExt cx="4828540" cy="4716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4"/>
              <a:stretch>
                <a:fillRect l="-23225" t="0" r="-23225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066976" y="6163493"/>
            <a:ext cx="3575184" cy="3492433"/>
            <a:chOff x="0" y="0"/>
            <a:chExt cx="4828540" cy="47167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5"/>
              <a:stretch>
                <a:fillRect l="-41386" t="-15208" r="-44735" b="-11561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117164" y="6163493"/>
            <a:ext cx="3575184" cy="3492433"/>
            <a:chOff x="0" y="0"/>
            <a:chExt cx="4828540" cy="4716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6"/>
              <a:stretch>
                <a:fillRect l="-23225" t="0" r="-23225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944100" y="4348255"/>
            <a:ext cx="7748247" cy="1685244"/>
          </a:xfrm>
          <a:custGeom>
            <a:avLst/>
            <a:gdLst/>
            <a:ahLst/>
            <a:cxnLst/>
            <a:rect r="r" b="b" t="t" l="l"/>
            <a:pathLst>
              <a:path h="1685244" w="7748247">
                <a:moveTo>
                  <a:pt x="0" y="0"/>
                </a:moveTo>
                <a:lnTo>
                  <a:pt x="7748247" y="0"/>
                </a:lnTo>
                <a:lnTo>
                  <a:pt x="7748247" y="1685243"/>
                </a:lnTo>
                <a:lnTo>
                  <a:pt x="0" y="16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1844782">
            <a:off x="1108978" y="1167066"/>
            <a:ext cx="2942991" cy="113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4"/>
              </a:lnSpc>
              <a:spcBef>
                <a:spcPct val="0"/>
              </a:spcBef>
            </a:pPr>
            <a:r>
              <a:rPr lang="en-US" sz="480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GALLERY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66976" y="4437335"/>
            <a:ext cx="7625371" cy="133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9"/>
              </a:lnSpc>
              <a:spcBef>
                <a:spcPct val="0"/>
              </a:spcBef>
            </a:pPr>
            <a:r>
              <a:rPr lang="en-US" sz="7785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Delizioso !!!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A9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7698" y="2358457"/>
            <a:ext cx="8331000" cy="6321146"/>
          </a:xfrm>
          <a:custGeom>
            <a:avLst/>
            <a:gdLst/>
            <a:ahLst/>
            <a:cxnLst/>
            <a:rect r="r" b="b" t="t" l="l"/>
            <a:pathLst>
              <a:path h="6321146" w="8331000">
                <a:moveTo>
                  <a:pt x="0" y="0"/>
                </a:moveTo>
                <a:lnTo>
                  <a:pt x="8331000" y="0"/>
                </a:lnTo>
                <a:lnTo>
                  <a:pt x="8331000" y="6321146"/>
                </a:lnTo>
                <a:lnTo>
                  <a:pt x="0" y="632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6986" y="2782816"/>
            <a:ext cx="7212425" cy="5472428"/>
          </a:xfrm>
          <a:custGeom>
            <a:avLst/>
            <a:gdLst/>
            <a:ahLst/>
            <a:cxnLst/>
            <a:rect r="r" b="b" t="t" l="l"/>
            <a:pathLst>
              <a:path h="5472428" w="7212425">
                <a:moveTo>
                  <a:pt x="0" y="0"/>
                </a:moveTo>
                <a:lnTo>
                  <a:pt x="7212425" y="0"/>
                </a:lnTo>
                <a:lnTo>
                  <a:pt x="7212425" y="5472428"/>
                </a:lnTo>
                <a:lnTo>
                  <a:pt x="0" y="5472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7181">
            <a:off x="13270334" y="1357023"/>
            <a:ext cx="781703" cy="821764"/>
          </a:xfrm>
          <a:custGeom>
            <a:avLst/>
            <a:gdLst/>
            <a:ahLst/>
            <a:cxnLst/>
            <a:rect r="r" b="b" t="t" l="l"/>
            <a:pathLst>
              <a:path h="821764" w="781703">
                <a:moveTo>
                  <a:pt x="0" y="0"/>
                </a:moveTo>
                <a:lnTo>
                  <a:pt x="781703" y="0"/>
                </a:lnTo>
                <a:lnTo>
                  <a:pt x="781703" y="821764"/>
                </a:lnTo>
                <a:lnTo>
                  <a:pt x="0" y="821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80447">
            <a:off x="13920283" y="1905574"/>
            <a:ext cx="2571402" cy="1507484"/>
          </a:xfrm>
          <a:custGeom>
            <a:avLst/>
            <a:gdLst/>
            <a:ahLst/>
            <a:cxnLst/>
            <a:rect r="r" b="b" t="t" l="l"/>
            <a:pathLst>
              <a:path h="1507484" w="2571402">
                <a:moveTo>
                  <a:pt x="0" y="0"/>
                </a:moveTo>
                <a:lnTo>
                  <a:pt x="2571401" y="0"/>
                </a:lnTo>
                <a:lnTo>
                  <a:pt x="2571401" y="1507484"/>
                </a:lnTo>
                <a:lnTo>
                  <a:pt x="0" y="150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9327">
            <a:off x="14327104" y="2798557"/>
            <a:ext cx="2571402" cy="1507484"/>
          </a:xfrm>
          <a:custGeom>
            <a:avLst/>
            <a:gdLst/>
            <a:ahLst/>
            <a:cxnLst/>
            <a:rect r="r" b="b" t="t" l="l"/>
            <a:pathLst>
              <a:path h="1507484" w="2571402">
                <a:moveTo>
                  <a:pt x="0" y="0"/>
                </a:moveTo>
                <a:lnTo>
                  <a:pt x="2571402" y="0"/>
                </a:lnTo>
                <a:lnTo>
                  <a:pt x="2571402" y="1507484"/>
                </a:lnTo>
                <a:lnTo>
                  <a:pt x="0" y="150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814684" y="888478"/>
            <a:ext cx="6042132" cy="8510045"/>
          </a:xfrm>
          <a:custGeom>
            <a:avLst/>
            <a:gdLst/>
            <a:ahLst/>
            <a:cxnLst/>
            <a:rect r="r" b="b" t="t" l="l"/>
            <a:pathLst>
              <a:path h="8510045" w="6042132">
                <a:moveTo>
                  <a:pt x="6042132" y="0"/>
                </a:moveTo>
                <a:lnTo>
                  <a:pt x="0" y="0"/>
                </a:lnTo>
                <a:lnTo>
                  <a:pt x="0" y="8510044"/>
                </a:lnTo>
                <a:lnTo>
                  <a:pt x="6042132" y="8510044"/>
                </a:lnTo>
                <a:lnTo>
                  <a:pt x="604213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0419" y="5077211"/>
            <a:ext cx="4244593" cy="5985964"/>
          </a:xfrm>
          <a:custGeom>
            <a:avLst/>
            <a:gdLst/>
            <a:ahLst/>
            <a:cxnLst/>
            <a:rect r="r" b="b" t="t" l="l"/>
            <a:pathLst>
              <a:path h="5985964" w="4244593">
                <a:moveTo>
                  <a:pt x="0" y="0"/>
                </a:moveTo>
                <a:lnTo>
                  <a:pt x="4244593" y="0"/>
                </a:lnTo>
                <a:lnTo>
                  <a:pt x="4244593" y="5985965"/>
                </a:lnTo>
                <a:lnTo>
                  <a:pt x="0" y="5985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1374758">
            <a:off x="7277917" y="1705084"/>
            <a:ext cx="5695843" cy="14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2"/>
              </a:lnSpc>
              <a:spcBef>
                <a:spcPct val="0"/>
              </a:spcBef>
            </a:pPr>
            <a:r>
              <a:rPr lang="en-US" sz="4722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NUTRITION FACTS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6238" y="3899141"/>
            <a:ext cx="2164507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322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6238" y="4787542"/>
            <a:ext cx="2164507" cy="5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Calories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6238" y="5688068"/>
            <a:ext cx="2164507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4 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6238" y="6576469"/>
            <a:ext cx="2164507" cy="5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Fat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4392" y="3899141"/>
            <a:ext cx="2164507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61 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84392" y="4787542"/>
            <a:ext cx="2164507" cy="5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Carbs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4392" y="5688068"/>
            <a:ext cx="2164507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10 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84392" y="6576469"/>
            <a:ext cx="2164507" cy="52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Protein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8520" y="3879037"/>
            <a:ext cx="4109546" cy="454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Cholesterol 0mg 0%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Sodium 710mg 31%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Dietary Fiber 2g 8%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Total Sugars 1g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 Vitamin C 0mg 0%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Calcium 15mg 1%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Iron 1mg 4%</a:t>
            </a:r>
          </a:p>
          <a:p>
            <a:pPr algn="ctr">
              <a:lnSpc>
                <a:spcPts val="4552"/>
              </a:lnSpc>
            </a:pPr>
            <a:r>
              <a:rPr lang="en-US" sz="2742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Potassium 96mg 2%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7683" y="2712414"/>
            <a:ext cx="5789132" cy="52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B51A18"/>
                </a:solidFill>
                <a:latin typeface="More Sugar"/>
                <a:ea typeface="More Sugar"/>
                <a:cs typeface="More Sugar"/>
                <a:sym typeface="More Sugar"/>
              </a:rPr>
              <a:t>AMOUNT PER SERVING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448932">
            <a:off x="14958442" y="5938116"/>
            <a:ext cx="2385873" cy="2364996"/>
          </a:xfrm>
          <a:custGeom>
            <a:avLst/>
            <a:gdLst/>
            <a:ahLst/>
            <a:cxnLst/>
            <a:rect r="r" b="b" t="t" l="l"/>
            <a:pathLst>
              <a:path h="2364996" w="2385873">
                <a:moveTo>
                  <a:pt x="0" y="0"/>
                </a:moveTo>
                <a:lnTo>
                  <a:pt x="2385873" y="0"/>
                </a:lnTo>
                <a:lnTo>
                  <a:pt x="2385873" y="2364997"/>
                </a:lnTo>
                <a:lnTo>
                  <a:pt x="0" y="2364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645548">
            <a:off x="12710783" y="8508164"/>
            <a:ext cx="2682937" cy="935674"/>
          </a:xfrm>
          <a:custGeom>
            <a:avLst/>
            <a:gdLst/>
            <a:ahLst/>
            <a:cxnLst/>
            <a:rect r="r" b="b" t="t" l="l"/>
            <a:pathLst>
              <a:path h="935674" w="2682937">
                <a:moveTo>
                  <a:pt x="0" y="0"/>
                </a:moveTo>
                <a:lnTo>
                  <a:pt x="2682937" y="0"/>
                </a:lnTo>
                <a:lnTo>
                  <a:pt x="2682937" y="935674"/>
                </a:lnTo>
                <a:lnTo>
                  <a:pt x="0" y="9356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203962">
            <a:off x="7023589" y="1423005"/>
            <a:ext cx="2425486" cy="845888"/>
          </a:xfrm>
          <a:custGeom>
            <a:avLst/>
            <a:gdLst/>
            <a:ahLst/>
            <a:cxnLst/>
            <a:rect r="r" b="b" t="t" l="l"/>
            <a:pathLst>
              <a:path h="845888" w="2425486">
                <a:moveTo>
                  <a:pt x="0" y="0"/>
                </a:moveTo>
                <a:lnTo>
                  <a:pt x="2425486" y="0"/>
                </a:lnTo>
                <a:lnTo>
                  <a:pt x="2425486" y="845889"/>
                </a:lnTo>
                <a:lnTo>
                  <a:pt x="0" y="845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DAGx40wSERU</dc:identifier>
  <dcterms:modified xsi:type="dcterms:W3CDTF">2011-08-01T06:04:30Z</dcterms:modified>
  <cp:revision>1</cp:revision>
  <dc:title>Red Yellow Cute Homemade Pizza presentation</dc:title>
</cp:coreProperties>
</file>